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7" r:id="rId2"/>
    <p:sldId id="258" r:id="rId3"/>
    <p:sldId id="266" r:id="rId4"/>
    <p:sldId id="259" r:id="rId5"/>
    <p:sldId id="260" r:id="rId6"/>
    <p:sldId id="261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507178-D344-4476-B557-695D2C4FCB88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C18CDC-EF26-4685-9BEC-00E69115C2A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20688"/>
            <a:ext cx="6912768" cy="554461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6600" b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</a:t>
            </a:r>
          </a:p>
          <a:p>
            <a:pPr algn="ctr">
              <a:lnSpc>
                <a:spcPct val="150000"/>
              </a:lnSpc>
            </a:pPr>
            <a:r>
              <a:rPr lang="ru-RU" sz="6600" b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1 КЛАССЕ</a:t>
            </a:r>
          </a:p>
        </p:txBody>
      </p:sp>
    </p:spTree>
    <p:extLst>
      <p:ext uri="{BB962C8B-B14F-4D97-AF65-F5344CB8AC3E}">
        <p14:creationId xmlns:p14="http://schemas.microsoft.com/office/powerpoint/2010/main" val="421822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389120"/>
          </a:xfrm>
        </p:spPr>
        <p:txBody>
          <a:bodyPr>
            <a:noAutofit/>
          </a:bodyPr>
          <a:lstStyle/>
          <a:p>
            <a:pPr algn="ctr"/>
            <a:r>
              <a:rPr lang="ru-RU" sz="5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 любви, как без солнышка.</a:t>
            </a:r>
          </a:p>
          <a:p>
            <a:pPr algn="ctr"/>
            <a:r>
              <a:rPr lang="ru-RU" sz="5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чувства – соседи любви.</a:t>
            </a:r>
          </a:p>
          <a:p>
            <a:pPr algn="ctr"/>
            <a:r>
              <a:rPr lang="ru-RU" sz="5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все побеждает.</a:t>
            </a:r>
            <a:endParaRPr lang="ru-RU" sz="5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полюбить не только себя?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1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8912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«ЗАПОВЕДЬ НОВУЮ ДАЮ ВАМ, ДА ЛЮБИТЕ ДРУГ ДРУГА»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4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38912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Возлюби </a:t>
            </a: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 Бога твоего всем сердцем твоим, и всею душою твоею, и всем разумением твоим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4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Возлюби </a:t>
            </a: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ближнего твоего, как самого себя.</a:t>
            </a:r>
          </a:p>
        </p:txBody>
      </p:sp>
    </p:spTree>
    <p:extLst>
      <p:ext uri="{BB962C8B-B14F-4D97-AF65-F5344CB8AC3E}">
        <p14:creationId xmlns:p14="http://schemas.microsoft.com/office/powerpoint/2010/main" val="17803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УЛЬТФИЛЬМ ПРОСТО ТАК обрезанный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54" y="21577"/>
            <a:ext cx="9125946" cy="6836423"/>
          </a:xfrm>
        </p:spPr>
      </p:pic>
    </p:spTree>
    <p:extLst>
      <p:ext uri="{BB962C8B-B14F-4D97-AF65-F5344CB8AC3E}">
        <p14:creationId xmlns:p14="http://schemas.microsoft.com/office/powerpoint/2010/main" val="11986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389120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8000" dirty="0" smtClean="0"/>
              <a:t> </a:t>
            </a:r>
            <a:r>
              <a:rPr lang="ru-RU" sz="8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РАБОТУ!</a:t>
            </a:r>
          </a:p>
        </p:txBody>
      </p:sp>
    </p:spTree>
    <p:extLst>
      <p:ext uri="{BB962C8B-B14F-4D97-AF65-F5344CB8AC3E}">
        <p14:creationId xmlns:p14="http://schemas.microsoft.com/office/powerpoint/2010/main" val="26618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</TotalTime>
  <Words>71</Words>
  <Application>Microsoft Office PowerPoint</Application>
  <PresentationFormat>Экран (4:3)</PresentationFormat>
  <Paragraphs>12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Семья</cp:lastModifiedBy>
  <cp:revision>12</cp:revision>
  <dcterms:created xsi:type="dcterms:W3CDTF">2016-03-31T05:18:06Z</dcterms:created>
  <dcterms:modified xsi:type="dcterms:W3CDTF">2020-03-09T07:12:03Z</dcterms:modified>
</cp:coreProperties>
</file>