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9" r:id="rId4"/>
    <p:sldId id="270" r:id="rId5"/>
    <p:sldId id="260" r:id="rId6"/>
    <p:sldId id="261" r:id="rId7"/>
    <p:sldId id="271" r:id="rId8"/>
    <p:sldId id="274" r:id="rId9"/>
    <p:sldId id="262" r:id="rId10"/>
    <p:sldId id="263" r:id="rId11"/>
    <p:sldId id="264" r:id="rId12"/>
    <p:sldId id="273" r:id="rId13"/>
    <p:sldId id="272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63" autoAdjust="0"/>
  </p:normalViewPr>
  <p:slideViewPr>
    <p:cSldViewPr>
      <p:cViewPr>
        <p:scale>
          <a:sx n="71" d="100"/>
          <a:sy n="71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9330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dirty="0" smtClean="0"/>
              <a:t>БУРНОЕ МОРЕ ДЕЕПРИЧАСТИЙ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971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dirty="0" smtClean="0"/>
              <a:t>Повторение и обобщение по теме «Деепричастие»</a:t>
            </a:r>
          </a:p>
          <a:p>
            <a:r>
              <a:rPr lang="ru-RU" sz="4400" dirty="0" smtClean="0"/>
              <a:t>Урок русского языка в 7 классе</a:t>
            </a:r>
          </a:p>
          <a:p>
            <a:r>
              <a:rPr lang="ru-RU" sz="4400" dirty="0" smtClean="0"/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120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/>
              <a:t>Задание № 2 </a:t>
            </a:r>
            <a:endParaRPr lang="ru-RU" sz="2800" u="sng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7474"/>
            <a:ext cx="8268072" cy="616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7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</a:rPr>
              <a:t>Подготовка к ОГЭ. 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Задание №3. </a:t>
            </a:r>
            <a:r>
              <a:rPr lang="ru-RU" sz="2300" dirty="0" smtClean="0"/>
              <a:t> </a:t>
            </a:r>
            <a:endParaRPr lang="ru-RU" sz="2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2952328" cy="387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" t="12232" r="-1455" b="2835"/>
          <a:stretch/>
        </p:blipFill>
        <p:spPr bwMode="auto">
          <a:xfrm>
            <a:off x="4139952" y="1268759"/>
            <a:ext cx="4757602" cy="303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27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СИНКВЕЙН  О  МАМЕ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Мама                                                                                                                                                               </a:t>
            </a:r>
            <a:r>
              <a:rPr lang="ru-RU" b="1" dirty="0">
                <a:solidFill>
                  <a:srgbClr val="002060"/>
                </a:solidFill>
              </a:rPr>
              <a:t>Добрая, знающая      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</a:t>
            </a:r>
            <a:r>
              <a:rPr lang="ru-RU" b="1" dirty="0">
                <a:solidFill>
                  <a:srgbClr val="002060"/>
                </a:solidFill>
              </a:rPr>
              <a:t>Целуя, защищая, работая    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</a:t>
            </a:r>
            <a:r>
              <a:rPr lang="ru-RU" b="1" dirty="0">
                <a:solidFill>
                  <a:srgbClr val="002060"/>
                </a:solidFill>
              </a:rPr>
              <a:t>Самый близкий дорогой друг    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Опора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573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u="sng" dirty="0">
                <a:solidFill>
                  <a:srgbClr val="00B050"/>
                </a:solidFill>
              </a:rPr>
              <a:t>ДОМАШНЕЕ ЗАДАНИЕ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1.</a:t>
            </a:r>
            <a:r>
              <a:rPr lang="ru-RU" dirty="0" smtClean="0"/>
              <a:t>Написать </a:t>
            </a:r>
            <a:r>
              <a:rPr lang="ru-RU" dirty="0"/>
              <a:t>сочинение- </a:t>
            </a:r>
            <a:r>
              <a:rPr lang="ru-RU" dirty="0" smtClean="0"/>
              <a:t>рассуждение </a:t>
            </a:r>
            <a:r>
              <a:rPr lang="ru-RU" i="1" dirty="0"/>
              <a:t>"Мама - самый близкий и родной человек", </a:t>
            </a:r>
            <a:r>
              <a:rPr lang="ru-RU" dirty="0"/>
              <a:t>используя </a:t>
            </a:r>
            <a:r>
              <a:rPr lang="ru-RU" dirty="0" smtClean="0"/>
              <a:t>деепричастия. 2.Составить </a:t>
            </a:r>
            <a:r>
              <a:rPr lang="ru-RU" dirty="0" err="1" smtClean="0"/>
              <a:t>синквейн</a:t>
            </a:r>
            <a:r>
              <a:rPr lang="ru-RU" dirty="0" smtClean="0"/>
              <a:t> о маме.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057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5"/>
          <a:stretch/>
        </p:blipFill>
        <p:spPr bwMode="auto">
          <a:xfrm>
            <a:off x="0" y="-9485"/>
            <a:ext cx="9144000" cy="686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8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.900igr.net:10/datas/pedagogika/Psikhologija-podrostkov/0015-015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0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049" y="993050"/>
            <a:ext cx="9154050" cy="5016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Лист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самооценки</a:t>
            </a:r>
          </a:p>
          <a:p>
            <a:endParaRPr lang="ru-RU" sz="2800" dirty="0"/>
          </a:p>
          <a:p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</a:rPr>
              <a:t>№	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        Виды    </a:t>
            </a:r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</a:rPr>
              <a:t>работ	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Оценка</a:t>
            </a:r>
          </a:p>
          <a:p>
            <a:endParaRPr lang="ru-RU" sz="2800" dirty="0"/>
          </a:p>
          <a:p>
            <a:r>
              <a:rPr lang="ru-RU" sz="2800" dirty="0" smtClean="0"/>
              <a:t>1               Беседа </a:t>
            </a:r>
            <a:r>
              <a:rPr lang="ru-RU" sz="2800" dirty="0"/>
              <a:t>по тексту стихотворения	</a:t>
            </a:r>
          </a:p>
          <a:p>
            <a:r>
              <a:rPr lang="ru-RU" sz="2800" dirty="0" smtClean="0"/>
              <a:t>2.              Работа </a:t>
            </a:r>
            <a:r>
              <a:rPr lang="ru-RU" sz="2800" dirty="0"/>
              <a:t>с 1 текстом (умение находить </a:t>
            </a:r>
            <a:r>
              <a:rPr lang="ru-RU" sz="2800" dirty="0" smtClean="0"/>
              <a:t>                      деепричастия в       тексте</a:t>
            </a:r>
            <a:r>
              <a:rPr lang="ru-RU" sz="2800" dirty="0"/>
              <a:t>)                       	</a:t>
            </a:r>
          </a:p>
          <a:p>
            <a:r>
              <a:rPr lang="ru-RU" sz="2800" dirty="0" smtClean="0"/>
              <a:t>3.              Работа </a:t>
            </a:r>
            <a:r>
              <a:rPr lang="ru-RU" sz="2800" dirty="0"/>
              <a:t>со 2  </a:t>
            </a:r>
            <a:r>
              <a:rPr lang="ru-RU" sz="2800" dirty="0" smtClean="0"/>
              <a:t>текстом.  </a:t>
            </a:r>
            <a:r>
              <a:rPr lang="ru-RU" sz="2800" dirty="0"/>
              <a:t>Постановка знаков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препинания    при   </a:t>
            </a:r>
            <a:r>
              <a:rPr lang="ru-RU" sz="2800" dirty="0"/>
              <a:t>Д.О.                           	</a:t>
            </a:r>
          </a:p>
          <a:p>
            <a:r>
              <a:rPr lang="ru-RU" sz="2800" dirty="0" smtClean="0"/>
              <a:t>4.               Подготовка </a:t>
            </a:r>
            <a:r>
              <a:rPr lang="ru-RU" sz="2800" dirty="0"/>
              <a:t>к ОГЭ. Задание № 3	</a:t>
            </a:r>
          </a:p>
          <a:p>
            <a:r>
              <a:rPr lang="ru-RU" sz="2800" dirty="0" smtClean="0"/>
              <a:t>5.               Написать </a:t>
            </a:r>
            <a:r>
              <a:rPr lang="ru-RU" sz="2800" dirty="0" err="1"/>
              <a:t>синквейн</a:t>
            </a:r>
            <a:r>
              <a:rPr lang="ru-RU" sz="2800" dirty="0"/>
              <a:t> о маме	</a:t>
            </a:r>
          </a:p>
        </p:txBody>
      </p:sp>
    </p:spTree>
    <p:extLst>
      <p:ext uri="{BB962C8B-B14F-4D97-AF65-F5344CB8AC3E}">
        <p14:creationId xmlns:p14="http://schemas.microsoft.com/office/powerpoint/2010/main" val="41344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173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5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38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828" y="764704"/>
            <a:ext cx="9144000" cy="550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/>
              <a:t>-</a:t>
            </a:r>
            <a:r>
              <a:rPr lang="ru-RU" sz="3200" dirty="0" smtClean="0"/>
              <a:t>Что </a:t>
            </a:r>
            <a:r>
              <a:rPr lang="ru-RU" sz="3200" dirty="0"/>
              <a:t>такое </a:t>
            </a:r>
            <a:r>
              <a:rPr lang="ru-RU" sz="3200" dirty="0" smtClean="0"/>
              <a:t>деепричастие и что оно обозначает? </a:t>
            </a:r>
          </a:p>
          <a:p>
            <a:r>
              <a:rPr lang="ru-RU" sz="3200" dirty="0" smtClean="0"/>
              <a:t>-На какие вопросы отвечает деепричастие?</a:t>
            </a:r>
          </a:p>
          <a:p>
            <a:r>
              <a:rPr lang="ru-RU" sz="3200" dirty="0" smtClean="0"/>
              <a:t> -В </a:t>
            </a:r>
            <a:r>
              <a:rPr lang="ru-RU" sz="3200" dirty="0"/>
              <a:t>деепричастии совмещены признаки каких </a:t>
            </a:r>
            <a:r>
              <a:rPr lang="ru-RU" sz="3200" dirty="0" smtClean="0"/>
              <a:t>   частей </a:t>
            </a:r>
            <a:r>
              <a:rPr lang="ru-RU" sz="3200" dirty="0"/>
              <a:t>речи? </a:t>
            </a:r>
            <a:r>
              <a:rPr lang="ru-RU" sz="3200" dirty="0" smtClean="0"/>
              <a:t>                                                                                                       -Какие </a:t>
            </a:r>
            <a:r>
              <a:rPr lang="ru-RU" sz="3200" dirty="0"/>
              <a:t>признаки глагола есть у деепричастия?                                                                                                                 - Какой признак наречия имеет деепричастие?                                                                                                       - Что такое деепричастный оборот?                                                                                                                           - Как выделяется деепричастный оборот?                                                                                                                               - Каким членом предложения является </a:t>
            </a:r>
            <a:r>
              <a:rPr lang="ru-RU" sz="3200" dirty="0" smtClean="0"/>
              <a:t>  </a:t>
            </a:r>
            <a:r>
              <a:rPr lang="ru-RU" sz="3200" dirty="0" err="1" smtClean="0"/>
              <a:t>дееепричастие</a:t>
            </a:r>
            <a:r>
              <a:rPr lang="ru-RU" sz="3200" dirty="0"/>
              <a:t>? </a:t>
            </a:r>
            <a:endParaRPr lang="ru-RU" sz="3200" dirty="0" smtClean="0"/>
          </a:p>
          <a:p>
            <a:r>
              <a:rPr lang="ru-RU" sz="3200" dirty="0" smtClean="0"/>
              <a:t>-Как пишутся НЕ с деепричастием?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3541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8414"/>
            <a:ext cx="9144000" cy="14211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i="1" dirty="0"/>
              <a:t>Впишите в клетки кроссворда деепричастия, образованные от глаголов.</a:t>
            </a:r>
            <a:r>
              <a:rPr lang="ru-RU" sz="3600" dirty="0"/>
              <a:t>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08194"/>
              </p:ext>
            </p:extLst>
          </p:nvPr>
        </p:nvGraphicFramePr>
        <p:xfrm>
          <a:off x="179512" y="1484784"/>
          <a:ext cx="8964488" cy="4896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2488"/>
                <a:gridCol w="4572000"/>
              </a:tblGrid>
              <a:tr h="816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800" dirty="0">
                          <a:effectLst/>
                        </a:rPr>
                        <a:t>1.Оглядываться (деепричастие несов. в.)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r>
                        <a:rPr lang="ru-RU" sz="1800" dirty="0">
                          <a:effectLst/>
                        </a:rPr>
                        <a:t>. Распечатать (деепричастие сов. в.)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16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>
                          <a:effectLst/>
                        </a:rPr>
                        <a:t>2. </a:t>
                      </a:r>
                      <a:r>
                        <a:rPr lang="ru-RU" sz="1800" dirty="0">
                          <a:effectLst/>
                        </a:rPr>
                        <a:t>Сверкать (деепричастие несов. в.)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r>
                        <a:rPr lang="ru-RU" sz="1800" dirty="0">
                          <a:effectLst/>
                        </a:rPr>
                        <a:t>. Оторваться (деепричастие сов. в.)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16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>
                          <a:effectLst/>
                        </a:rPr>
                        <a:t>3. </a:t>
                      </a:r>
                      <a:r>
                        <a:rPr lang="ru-RU" sz="1800" dirty="0">
                          <a:effectLst/>
                        </a:rPr>
                        <a:t>Спешить (деепричастие несов. в.)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>
                          <a:effectLst/>
                        </a:rPr>
                        <a:t>9. </a:t>
                      </a:r>
                      <a:r>
                        <a:rPr lang="ru-RU" sz="1800" dirty="0">
                          <a:effectLst/>
                        </a:rPr>
                        <a:t>Остановить (деепричастие сов. в.)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16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>
                          <a:effectLst/>
                        </a:rPr>
                        <a:t>4. </a:t>
                      </a:r>
                      <a:r>
                        <a:rPr lang="ru-RU" sz="1800" dirty="0">
                          <a:effectLst/>
                        </a:rPr>
                        <a:t>Купить (деепричастие сов. в.)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>
                          <a:effectLst/>
                        </a:rPr>
                        <a:t>10. </a:t>
                      </a:r>
                      <a:r>
                        <a:rPr lang="ru-RU" sz="1800" dirty="0">
                          <a:effectLst/>
                        </a:rPr>
                        <a:t>Стучать (деепричастие несов. в.)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16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>
                          <a:effectLst/>
                        </a:rPr>
                        <a:t>5. </a:t>
                      </a:r>
                      <a:r>
                        <a:rPr lang="ru-RU" sz="1800" dirty="0">
                          <a:effectLst/>
                        </a:rPr>
                        <a:t>Прыгать (деепричастие несов. в.)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>
                          <a:effectLst/>
                        </a:rPr>
                        <a:t>11. </a:t>
                      </a:r>
                      <a:r>
                        <a:rPr lang="ru-RU" sz="1800" dirty="0">
                          <a:effectLst/>
                        </a:rPr>
                        <a:t>Играть (деепричастие несов. в.)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16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r>
                        <a:rPr lang="ru-RU" sz="1800" dirty="0">
                          <a:effectLst/>
                        </a:rPr>
                        <a:t>. Увидеть (деепричастие сов. в.)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>
                          <a:effectLst/>
                        </a:rPr>
                        <a:t>12. </a:t>
                      </a:r>
                      <a:r>
                        <a:rPr lang="ru-RU" sz="1800" dirty="0">
                          <a:effectLst/>
                        </a:rPr>
                        <a:t>Шествовать (деепричастие несов. в.)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4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5679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СЛОВАРНАЯ РАБОТА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Не </a:t>
            </a:r>
            <a:r>
              <a:rPr lang="ru-RU" sz="4400" b="1" dirty="0">
                <a:solidFill>
                  <a:srgbClr val="0070C0"/>
                </a:solidFill>
              </a:rPr>
              <a:t>проверив сочинения; невзирая на лица; негодуя по поводу происшедшего; не чувствуя боли; не щадя себя; </a:t>
            </a:r>
            <a:r>
              <a:rPr lang="ru-RU" sz="4400" b="1" dirty="0" smtClean="0">
                <a:solidFill>
                  <a:srgbClr val="0070C0"/>
                </a:solidFill>
              </a:rPr>
              <a:t>не </a:t>
            </a:r>
            <a:r>
              <a:rPr lang="ru-RU" sz="4400" b="1" dirty="0">
                <a:solidFill>
                  <a:srgbClr val="0070C0"/>
                </a:solidFill>
              </a:rPr>
              <a:t>нарушив слова, негодовал </a:t>
            </a:r>
            <a:r>
              <a:rPr lang="ru-RU" sz="4400" b="1" smtClean="0">
                <a:solidFill>
                  <a:srgbClr val="0070C0"/>
                </a:solidFill>
              </a:rPr>
              <a:t>от неправды</a:t>
            </a:r>
            <a:r>
              <a:rPr lang="ru-RU" sz="4400" b="1" dirty="0">
                <a:solidFill>
                  <a:srgbClr val="0070C0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2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6764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/>
              <a:t>Задание №</a:t>
            </a:r>
            <a:r>
              <a:rPr lang="ru-RU" sz="2800" u="sng" dirty="0" smtClean="0"/>
              <a:t>1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2686"/>
            <a:ext cx="8113893" cy="60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64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691</TotalTime>
  <Words>255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БУРНОЕ МОРЕ ДЕЕПРИЧАСТИЙ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Впишите в клетки кроссворда деепричастия, образованные от глаголов. </vt:lpstr>
      <vt:lpstr>СЛОВАРНАЯ РАБОТА</vt:lpstr>
      <vt:lpstr>Презентация PowerPoint</vt:lpstr>
      <vt:lpstr>Презентация PowerPoint</vt:lpstr>
      <vt:lpstr>Презентация PowerPoint</vt:lpstr>
      <vt:lpstr>СИНКВЕЙН  О  МАМЕ  Мама                                                                                                                                                               Добрая, знающая                                                                                                                             Целуя, защищая, работая                                                                                                                                            Самый близкий дорогой друг                                                                                                                                    Опора</vt:lpstr>
      <vt:lpstr>ДОМАШНЕЕ ЗАДАНИЕ   1.Написать сочинение- рассуждение "Мама - самый близкий и родной человек", используя деепричастия. 2.Составить синквейн о маме.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Пользователь Windows</cp:lastModifiedBy>
  <cp:revision>52</cp:revision>
  <dcterms:created xsi:type="dcterms:W3CDTF">2019-11-20T15:39:29Z</dcterms:created>
  <dcterms:modified xsi:type="dcterms:W3CDTF">2019-12-01T21:17:05Z</dcterms:modified>
</cp:coreProperties>
</file>